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8" r:id="rId7"/>
    <p:sldId id="269" r:id="rId8"/>
    <p:sldId id="260" r:id="rId9"/>
    <p:sldId id="261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ker" userId="3b541612-de00-4a39-882f-45539d8f53f2" providerId="ADAL" clId="{257C9C39-22ED-4592-91EC-BDEAC7BA9438}"/>
    <pc:docChg chg="custSel addSld delSld modSld">
      <pc:chgData name="Steven Walker" userId="3b541612-de00-4a39-882f-45539d8f53f2" providerId="ADAL" clId="{257C9C39-22ED-4592-91EC-BDEAC7BA9438}" dt="2024-03-04T14:45:01.128" v="207" actId="1076"/>
      <pc:docMkLst>
        <pc:docMk/>
      </pc:docMkLst>
      <pc:sldChg chg="addSp delSp modSp">
        <pc:chgData name="Steven Walker" userId="3b541612-de00-4a39-882f-45539d8f53f2" providerId="ADAL" clId="{257C9C39-22ED-4592-91EC-BDEAC7BA9438}" dt="2024-03-04T09:17:54.500" v="30" actId="20577"/>
        <pc:sldMkLst>
          <pc:docMk/>
          <pc:sldMk cId="3964609796" sldId="256"/>
        </pc:sldMkLst>
        <pc:spChg chg="mod">
          <ac:chgData name="Steven Walker" userId="3b541612-de00-4a39-882f-45539d8f53f2" providerId="ADAL" clId="{257C9C39-22ED-4592-91EC-BDEAC7BA9438}" dt="2024-03-04T09:16:20.211" v="1" actId="20577"/>
          <ac:spMkLst>
            <pc:docMk/>
            <pc:sldMk cId="3964609796" sldId="256"/>
            <ac:spMk id="2" creationId="{2219818C-A1DD-426E-81EC-7F34E4433EA1}"/>
          </ac:spMkLst>
        </pc:spChg>
        <pc:spChg chg="mod">
          <ac:chgData name="Steven Walker" userId="3b541612-de00-4a39-882f-45539d8f53f2" providerId="ADAL" clId="{257C9C39-22ED-4592-91EC-BDEAC7BA9438}" dt="2024-03-04T09:17:54.500" v="30" actId="20577"/>
          <ac:spMkLst>
            <pc:docMk/>
            <pc:sldMk cId="3964609796" sldId="256"/>
            <ac:spMk id="3" creationId="{3DC246E1-B0E0-4347-BC77-9AE0F429EB8F}"/>
          </ac:spMkLst>
        </pc:spChg>
        <pc:spChg chg="del mod">
          <ac:chgData name="Steven Walker" userId="3b541612-de00-4a39-882f-45539d8f53f2" providerId="ADAL" clId="{257C9C39-22ED-4592-91EC-BDEAC7BA9438}" dt="2024-03-04T09:17:40.215" v="4" actId="478"/>
          <ac:spMkLst>
            <pc:docMk/>
            <pc:sldMk cId="3964609796" sldId="256"/>
            <ac:spMk id="4" creationId="{7C732DA1-3FFC-4D1C-85EE-FA863CED656B}"/>
          </ac:spMkLst>
        </pc:spChg>
        <pc:spChg chg="add mod">
          <ac:chgData name="Steven Walker" userId="3b541612-de00-4a39-882f-45539d8f53f2" providerId="ADAL" clId="{257C9C39-22ED-4592-91EC-BDEAC7BA9438}" dt="2024-03-04T09:17:44.577" v="5" actId="1076"/>
          <ac:spMkLst>
            <pc:docMk/>
            <pc:sldMk cId="3964609796" sldId="256"/>
            <ac:spMk id="5" creationId="{AF39ED82-860E-4CE5-A037-3C4099BF14FD}"/>
          </ac:spMkLst>
        </pc:spChg>
      </pc:sldChg>
      <pc:sldChg chg="addSp delSp modSp">
        <pc:chgData name="Steven Walker" userId="3b541612-de00-4a39-882f-45539d8f53f2" providerId="ADAL" clId="{257C9C39-22ED-4592-91EC-BDEAC7BA9438}" dt="2024-03-04T09:19:29.176" v="54" actId="1076"/>
        <pc:sldMkLst>
          <pc:docMk/>
          <pc:sldMk cId="2845968453" sldId="257"/>
        </pc:sldMkLst>
        <pc:spChg chg="mod">
          <ac:chgData name="Steven Walker" userId="3b541612-de00-4a39-882f-45539d8f53f2" providerId="ADAL" clId="{257C9C39-22ED-4592-91EC-BDEAC7BA9438}" dt="2024-03-04T09:18:02.079" v="47" actId="20577"/>
          <ac:spMkLst>
            <pc:docMk/>
            <pc:sldMk cId="2845968453" sldId="257"/>
            <ac:spMk id="2" creationId="{A688EB3F-0AA2-4ACD-B0C4-764CCFBC4540}"/>
          </ac:spMkLst>
        </pc:spChg>
        <pc:spChg chg="mod">
          <ac:chgData name="Steven Walker" userId="3b541612-de00-4a39-882f-45539d8f53f2" providerId="ADAL" clId="{257C9C39-22ED-4592-91EC-BDEAC7BA9438}" dt="2024-03-04T09:18:29.141" v="49" actId="1076"/>
          <ac:spMkLst>
            <pc:docMk/>
            <pc:sldMk cId="2845968453" sldId="257"/>
            <ac:spMk id="3" creationId="{E6652B26-2E66-44A4-AE80-61EE192877E2}"/>
          </ac:spMkLst>
        </pc:spChg>
        <pc:picChg chg="del">
          <ac:chgData name="Steven Walker" userId="3b541612-de00-4a39-882f-45539d8f53f2" providerId="ADAL" clId="{257C9C39-22ED-4592-91EC-BDEAC7BA9438}" dt="2024-03-04T09:19:05.908" v="50" actId="478"/>
          <ac:picMkLst>
            <pc:docMk/>
            <pc:sldMk cId="2845968453" sldId="257"/>
            <ac:picMk id="4" creationId="{7BBC83B8-F7E3-44FF-9B52-146C0E7C9143}"/>
          </ac:picMkLst>
        </pc:picChg>
        <pc:picChg chg="add mod">
          <ac:chgData name="Steven Walker" userId="3b541612-de00-4a39-882f-45539d8f53f2" providerId="ADAL" clId="{257C9C39-22ED-4592-91EC-BDEAC7BA9438}" dt="2024-03-04T09:19:11.400" v="52" actId="1076"/>
          <ac:picMkLst>
            <pc:docMk/>
            <pc:sldMk cId="2845968453" sldId="257"/>
            <ac:picMk id="1026" creationId="{56D0C6B3-D2C4-4C29-A99D-19A8FB6B7022}"/>
          </ac:picMkLst>
        </pc:picChg>
        <pc:picChg chg="add mod">
          <ac:chgData name="Steven Walker" userId="3b541612-de00-4a39-882f-45539d8f53f2" providerId="ADAL" clId="{257C9C39-22ED-4592-91EC-BDEAC7BA9438}" dt="2024-03-04T09:19:29.176" v="54" actId="1076"/>
          <ac:picMkLst>
            <pc:docMk/>
            <pc:sldMk cId="2845968453" sldId="257"/>
            <ac:picMk id="1028" creationId="{D12AF399-4A15-4A35-B44D-BD404E27BE80}"/>
          </ac:picMkLst>
        </pc:picChg>
      </pc:sldChg>
      <pc:sldChg chg="del">
        <pc:chgData name="Steven Walker" userId="3b541612-de00-4a39-882f-45539d8f53f2" providerId="ADAL" clId="{257C9C39-22ED-4592-91EC-BDEAC7BA9438}" dt="2024-03-04T09:22:02.803" v="70" actId="2696"/>
        <pc:sldMkLst>
          <pc:docMk/>
          <pc:sldMk cId="2761260323" sldId="258"/>
        </pc:sldMkLst>
      </pc:sldChg>
      <pc:sldChg chg="del">
        <pc:chgData name="Steven Walker" userId="3b541612-de00-4a39-882f-45539d8f53f2" providerId="ADAL" clId="{257C9C39-22ED-4592-91EC-BDEAC7BA9438}" dt="2024-03-04T09:22:04.852" v="71" actId="2696"/>
        <pc:sldMkLst>
          <pc:docMk/>
          <pc:sldMk cId="3580729992" sldId="259"/>
        </pc:sldMkLst>
      </pc:sldChg>
      <pc:sldChg chg="addSp delSp modSp">
        <pc:chgData name="Steven Walker" userId="3b541612-de00-4a39-882f-45539d8f53f2" providerId="ADAL" clId="{257C9C39-22ED-4592-91EC-BDEAC7BA9438}" dt="2024-03-04T09:23:09.739" v="102" actId="14100"/>
        <pc:sldMkLst>
          <pc:docMk/>
          <pc:sldMk cId="1820114549" sldId="260"/>
        </pc:sldMkLst>
        <pc:spChg chg="mod">
          <ac:chgData name="Steven Walker" userId="3b541612-de00-4a39-882f-45539d8f53f2" providerId="ADAL" clId="{257C9C39-22ED-4592-91EC-BDEAC7BA9438}" dt="2024-03-04T09:23:03.193" v="100" actId="20577"/>
          <ac:spMkLst>
            <pc:docMk/>
            <pc:sldMk cId="1820114549" sldId="260"/>
            <ac:spMk id="2" creationId="{AB947A36-8706-4143-89B3-A45C625FFD7C}"/>
          </ac:spMkLst>
        </pc:spChg>
        <pc:picChg chg="add mod">
          <ac:chgData name="Steven Walker" userId="3b541612-de00-4a39-882f-45539d8f53f2" providerId="ADAL" clId="{257C9C39-22ED-4592-91EC-BDEAC7BA9438}" dt="2024-03-04T09:23:09.739" v="102" actId="14100"/>
          <ac:picMkLst>
            <pc:docMk/>
            <pc:sldMk cId="1820114549" sldId="260"/>
            <ac:picMk id="2050" creationId="{55DC7A48-7C68-4694-A98F-87F55701E38A}"/>
          </ac:picMkLst>
        </pc:picChg>
        <pc:picChg chg="del">
          <ac:chgData name="Steven Walker" userId="3b541612-de00-4a39-882f-45539d8f53f2" providerId="ADAL" clId="{257C9C39-22ED-4592-91EC-BDEAC7BA9438}" dt="2024-03-04T09:22:49.479" v="72" actId="478"/>
          <ac:picMkLst>
            <pc:docMk/>
            <pc:sldMk cId="1820114549" sldId="260"/>
            <ac:picMk id="3074" creationId="{5FF16C0E-FB34-4AC7-8276-BAA974D8E3BF}"/>
          </ac:picMkLst>
        </pc:picChg>
        <pc:picChg chg="del">
          <ac:chgData name="Steven Walker" userId="3b541612-de00-4a39-882f-45539d8f53f2" providerId="ADAL" clId="{257C9C39-22ED-4592-91EC-BDEAC7BA9438}" dt="2024-03-04T09:22:50.937" v="73" actId="478"/>
          <ac:picMkLst>
            <pc:docMk/>
            <pc:sldMk cId="1820114549" sldId="260"/>
            <ac:picMk id="3078" creationId="{DDC443CB-BB1B-40C9-B352-E86E39FD3E5C}"/>
          </ac:picMkLst>
        </pc:picChg>
      </pc:sldChg>
      <pc:sldChg chg="addSp delSp modSp">
        <pc:chgData name="Steven Walker" userId="3b541612-de00-4a39-882f-45539d8f53f2" providerId="ADAL" clId="{257C9C39-22ED-4592-91EC-BDEAC7BA9438}" dt="2024-03-04T09:24:49.937" v="149" actId="478"/>
        <pc:sldMkLst>
          <pc:docMk/>
          <pc:sldMk cId="2107727481" sldId="261"/>
        </pc:sldMkLst>
        <pc:spChg chg="mod">
          <ac:chgData name="Steven Walker" userId="3b541612-de00-4a39-882f-45539d8f53f2" providerId="ADAL" clId="{257C9C39-22ED-4592-91EC-BDEAC7BA9438}" dt="2024-03-04T09:23:30.895" v="141" actId="20577"/>
          <ac:spMkLst>
            <pc:docMk/>
            <pc:sldMk cId="2107727481" sldId="261"/>
            <ac:spMk id="2" creationId="{572E4104-13BA-4F9C-9745-CF3D64680E86}"/>
          </ac:spMkLst>
        </pc:spChg>
        <pc:spChg chg="del">
          <ac:chgData name="Steven Walker" userId="3b541612-de00-4a39-882f-45539d8f53f2" providerId="ADAL" clId="{257C9C39-22ED-4592-91EC-BDEAC7BA9438}" dt="2024-03-04T09:24:49.937" v="149" actId="478"/>
          <ac:spMkLst>
            <pc:docMk/>
            <pc:sldMk cId="2107727481" sldId="261"/>
            <ac:spMk id="4" creationId="{01D6A503-DC53-4EB4-B4CA-67D494AD0605}"/>
          </ac:spMkLst>
        </pc:spChg>
        <pc:picChg chg="del">
          <ac:chgData name="Steven Walker" userId="3b541612-de00-4a39-882f-45539d8f53f2" providerId="ADAL" clId="{257C9C39-22ED-4592-91EC-BDEAC7BA9438}" dt="2024-03-04T09:23:35.829" v="142" actId="478"/>
          <ac:picMkLst>
            <pc:docMk/>
            <pc:sldMk cId="2107727481" sldId="261"/>
            <ac:picMk id="5" creationId="{265AA235-11C4-43EC-9775-2DE49ED13A69}"/>
          </ac:picMkLst>
        </pc:picChg>
        <pc:picChg chg="del">
          <ac:chgData name="Steven Walker" userId="3b541612-de00-4a39-882f-45539d8f53f2" providerId="ADAL" clId="{257C9C39-22ED-4592-91EC-BDEAC7BA9438}" dt="2024-03-04T09:23:37.181" v="143" actId="478"/>
          <ac:picMkLst>
            <pc:docMk/>
            <pc:sldMk cId="2107727481" sldId="261"/>
            <ac:picMk id="6" creationId="{0291B6D5-243A-4873-8D45-70EC8E796874}"/>
          </ac:picMkLst>
        </pc:picChg>
        <pc:picChg chg="add mod modCrop">
          <ac:chgData name="Steven Walker" userId="3b541612-de00-4a39-882f-45539d8f53f2" providerId="ADAL" clId="{257C9C39-22ED-4592-91EC-BDEAC7BA9438}" dt="2024-03-04T09:24:47.617" v="148" actId="14100"/>
          <ac:picMkLst>
            <pc:docMk/>
            <pc:sldMk cId="2107727481" sldId="261"/>
            <ac:picMk id="7" creationId="{3938ACFC-9EA4-465E-9E7A-CD743B885C0A}"/>
          </ac:picMkLst>
        </pc:picChg>
        <pc:picChg chg="del">
          <ac:chgData name="Steven Walker" userId="3b541612-de00-4a39-882f-45539d8f53f2" providerId="ADAL" clId="{257C9C39-22ED-4592-91EC-BDEAC7BA9438}" dt="2024-03-04T09:23:13.689" v="103" actId="478"/>
          <ac:picMkLst>
            <pc:docMk/>
            <pc:sldMk cId="2107727481" sldId="261"/>
            <ac:picMk id="4098" creationId="{9FBCAA09-DDBF-45F8-B944-188CB005F431}"/>
          </ac:picMkLst>
        </pc:picChg>
      </pc:sldChg>
      <pc:sldChg chg="del">
        <pc:chgData name="Steven Walker" userId="3b541612-de00-4a39-882f-45539d8f53f2" providerId="ADAL" clId="{257C9C39-22ED-4592-91EC-BDEAC7BA9438}" dt="2024-03-04T09:24:53.381" v="150" actId="2696"/>
        <pc:sldMkLst>
          <pc:docMk/>
          <pc:sldMk cId="3670101794" sldId="262"/>
        </pc:sldMkLst>
      </pc:sldChg>
      <pc:sldChg chg="del">
        <pc:chgData name="Steven Walker" userId="3b541612-de00-4a39-882f-45539d8f53f2" providerId="ADAL" clId="{257C9C39-22ED-4592-91EC-BDEAC7BA9438}" dt="2024-03-04T09:24:53.824" v="151" actId="2696"/>
        <pc:sldMkLst>
          <pc:docMk/>
          <pc:sldMk cId="325228992" sldId="263"/>
        </pc:sldMkLst>
      </pc:sldChg>
      <pc:sldChg chg="del">
        <pc:chgData name="Steven Walker" userId="3b541612-de00-4a39-882f-45539d8f53f2" providerId="ADAL" clId="{257C9C39-22ED-4592-91EC-BDEAC7BA9438}" dt="2024-03-04T09:24:54.294" v="152" actId="2696"/>
        <pc:sldMkLst>
          <pc:docMk/>
          <pc:sldMk cId="3361701168" sldId="264"/>
        </pc:sldMkLst>
      </pc:sldChg>
      <pc:sldChg chg="del">
        <pc:chgData name="Steven Walker" userId="3b541612-de00-4a39-882f-45539d8f53f2" providerId="ADAL" clId="{257C9C39-22ED-4592-91EC-BDEAC7BA9438}" dt="2024-03-04T09:24:54.762" v="153" actId="2696"/>
        <pc:sldMkLst>
          <pc:docMk/>
          <pc:sldMk cId="243820318" sldId="265"/>
        </pc:sldMkLst>
      </pc:sldChg>
      <pc:sldChg chg="del">
        <pc:chgData name="Steven Walker" userId="3b541612-de00-4a39-882f-45539d8f53f2" providerId="ADAL" clId="{257C9C39-22ED-4592-91EC-BDEAC7BA9438}" dt="2024-03-04T09:24:55.478" v="154" actId="2696"/>
        <pc:sldMkLst>
          <pc:docMk/>
          <pc:sldMk cId="2058138052" sldId="266"/>
        </pc:sldMkLst>
      </pc:sldChg>
      <pc:sldChg chg="del">
        <pc:chgData name="Steven Walker" userId="3b541612-de00-4a39-882f-45539d8f53f2" providerId="ADAL" clId="{257C9C39-22ED-4592-91EC-BDEAC7BA9438}" dt="2024-03-04T09:24:57.455" v="155" actId="2696"/>
        <pc:sldMkLst>
          <pc:docMk/>
          <pc:sldMk cId="3073656060" sldId="267"/>
        </pc:sldMkLst>
      </pc:sldChg>
      <pc:sldChg chg="addSp modSp add">
        <pc:chgData name="Steven Walker" userId="3b541612-de00-4a39-882f-45539d8f53f2" providerId="ADAL" clId="{257C9C39-22ED-4592-91EC-BDEAC7BA9438}" dt="2024-03-04T09:21:17.945" v="61" actId="1076"/>
        <pc:sldMkLst>
          <pc:docMk/>
          <pc:sldMk cId="638082328" sldId="268"/>
        </pc:sldMkLst>
        <pc:picChg chg="add mod modCrop">
          <ac:chgData name="Steven Walker" userId="3b541612-de00-4a39-882f-45539d8f53f2" providerId="ADAL" clId="{257C9C39-22ED-4592-91EC-BDEAC7BA9438}" dt="2024-03-04T09:21:17.945" v="61" actId="1076"/>
          <ac:picMkLst>
            <pc:docMk/>
            <pc:sldMk cId="638082328" sldId="268"/>
            <ac:picMk id="4" creationId="{E64106EF-CB83-4460-84EA-E1E318B7DBA6}"/>
          </ac:picMkLst>
        </pc:picChg>
      </pc:sldChg>
      <pc:sldChg chg="addSp modSp add">
        <pc:chgData name="Steven Walker" userId="3b541612-de00-4a39-882f-45539d8f53f2" providerId="ADAL" clId="{257C9C39-22ED-4592-91EC-BDEAC7BA9438}" dt="2024-03-04T09:21:57.489" v="69" actId="1076"/>
        <pc:sldMkLst>
          <pc:docMk/>
          <pc:sldMk cId="752535386" sldId="269"/>
        </pc:sldMkLst>
        <pc:picChg chg="add mod modCrop">
          <ac:chgData name="Steven Walker" userId="3b541612-de00-4a39-882f-45539d8f53f2" providerId="ADAL" clId="{257C9C39-22ED-4592-91EC-BDEAC7BA9438}" dt="2024-03-04T09:21:57.489" v="69" actId="1076"/>
          <ac:picMkLst>
            <pc:docMk/>
            <pc:sldMk cId="752535386" sldId="269"/>
            <ac:picMk id="4" creationId="{1F5DB46D-315F-4582-862B-EA8945CC552A}"/>
          </ac:picMkLst>
        </pc:picChg>
      </pc:sldChg>
      <pc:sldChg chg="addSp delSp modSp add">
        <pc:chgData name="Steven Walker" userId="3b541612-de00-4a39-882f-45539d8f53f2" providerId="ADAL" clId="{257C9C39-22ED-4592-91EC-BDEAC7BA9438}" dt="2024-03-04T14:40:56.487" v="177" actId="1076"/>
        <pc:sldMkLst>
          <pc:docMk/>
          <pc:sldMk cId="2065189040" sldId="270"/>
        </pc:sldMkLst>
        <pc:picChg chg="add del">
          <ac:chgData name="Steven Walker" userId="3b541612-de00-4a39-882f-45539d8f53f2" providerId="ADAL" clId="{257C9C39-22ED-4592-91EC-BDEAC7BA9438}" dt="2024-03-04T09:25:38.009" v="160" actId="478"/>
          <ac:picMkLst>
            <pc:docMk/>
            <pc:sldMk cId="2065189040" sldId="270"/>
            <ac:picMk id="4" creationId="{E05BB043-64EC-4456-A0CD-05D0565B8E11}"/>
          </ac:picMkLst>
        </pc:picChg>
        <pc:picChg chg="add mod modCrop">
          <ac:chgData name="Steven Walker" userId="3b541612-de00-4a39-882f-45539d8f53f2" providerId="ADAL" clId="{257C9C39-22ED-4592-91EC-BDEAC7BA9438}" dt="2024-03-04T14:40:56.487" v="177" actId="1076"/>
          <ac:picMkLst>
            <pc:docMk/>
            <pc:sldMk cId="2065189040" sldId="270"/>
            <ac:picMk id="5" creationId="{AE6DAD64-CD6F-427A-83F5-89984CE1660A}"/>
          </ac:picMkLst>
        </pc:picChg>
        <pc:picChg chg="del">
          <ac:chgData name="Steven Walker" userId="3b541612-de00-4a39-882f-45539d8f53f2" providerId="ADAL" clId="{257C9C39-22ED-4592-91EC-BDEAC7BA9438}" dt="2024-03-04T09:25:02.114" v="157" actId="478"/>
          <ac:picMkLst>
            <pc:docMk/>
            <pc:sldMk cId="2065189040" sldId="270"/>
            <ac:picMk id="7" creationId="{3938ACFC-9EA4-465E-9E7A-CD743B885C0A}"/>
          </ac:picMkLst>
        </pc:picChg>
      </pc:sldChg>
      <pc:sldChg chg="addSp modSp add">
        <pc:chgData name="Steven Walker" userId="3b541612-de00-4a39-882f-45539d8f53f2" providerId="ADAL" clId="{257C9C39-22ED-4592-91EC-BDEAC7BA9438}" dt="2024-03-04T14:41:31.620" v="183" actId="1076"/>
        <pc:sldMkLst>
          <pc:docMk/>
          <pc:sldMk cId="998252421" sldId="271"/>
        </pc:sldMkLst>
        <pc:picChg chg="add mod modCrop">
          <ac:chgData name="Steven Walker" userId="3b541612-de00-4a39-882f-45539d8f53f2" providerId="ADAL" clId="{257C9C39-22ED-4592-91EC-BDEAC7BA9438}" dt="2024-03-04T14:41:31.620" v="183" actId="1076"/>
          <ac:picMkLst>
            <pc:docMk/>
            <pc:sldMk cId="998252421" sldId="271"/>
            <ac:picMk id="4" creationId="{B5586E80-E8A6-4AD2-9753-588A596401A0}"/>
          </ac:picMkLst>
        </pc:picChg>
      </pc:sldChg>
      <pc:sldChg chg="addSp modSp add">
        <pc:chgData name="Steven Walker" userId="3b541612-de00-4a39-882f-45539d8f53f2" providerId="ADAL" clId="{257C9C39-22ED-4592-91EC-BDEAC7BA9438}" dt="2024-03-04T14:41:53.073" v="189" actId="1076"/>
        <pc:sldMkLst>
          <pc:docMk/>
          <pc:sldMk cId="2165816729" sldId="272"/>
        </pc:sldMkLst>
        <pc:picChg chg="add mod modCrop">
          <ac:chgData name="Steven Walker" userId="3b541612-de00-4a39-882f-45539d8f53f2" providerId="ADAL" clId="{257C9C39-22ED-4592-91EC-BDEAC7BA9438}" dt="2024-03-04T14:41:53.073" v="189" actId="1076"/>
          <ac:picMkLst>
            <pc:docMk/>
            <pc:sldMk cId="2165816729" sldId="272"/>
            <ac:picMk id="4" creationId="{171FA679-8D19-439C-8E46-DFD6F5035295}"/>
          </ac:picMkLst>
        </pc:picChg>
      </pc:sldChg>
      <pc:sldChg chg="addSp modSp add">
        <pc:chgData name="Steven Walker" userId="3b541612-de00-4a39-882f-45539d8f53f2" providerId="ADAL" clId="{257C9C39-22ED-4592-91EC-BDEAC7BA9438}" dt="2024-03-04T14:42:12.155" v="193" actId="14100"/>
        <pc:sldMkLst>
          <pc:docMk/>
          <pc:sldMk cId="1645315019" sldId="273"/>
        </pc:sldMkLst>
        <pc:picChg chg="add mod modCrop">
          <ac:chgData name="Steven Walker" userId="3b541612-de00-4a39-882f-45539d8f53f2" providerId="ADAL" clId="{257C9C39-22ED-4592-91EC-BDEAC7BA9438}" dt="2024-03-04T14:42:12.155" v="193" actId="14100"/>
          <ac:picMkLst>
            <pc:docMk/>
            <pc:sldMk cId="1645315019" sldId="273"/>
            <ac:picMk id="4" creationId="{411A9EEA-E496-4ABC-937C-59596D9AAF1B}"/>
          </ac:picMkLst>
        </pc:picChg>
      </pc:sldChg>
      <pc:sldChg chg="addSp modSp add">
        <pc:chgData name="Steven Walker" userId="3b541612-de00-4a39-882f-45539d8f53f2" providerId="ADAL" clId="{257C9C39-22ED-4592-91EC-BDEAC7BA9438}" dt="2024-03-04T14:43:09.737" v="198" actId="1076"/>
        <pc:sldMkLst>
          <pc:docMk/>
          <pc:sldMk cId="1398048995" sldId="274"/>
        </pc:sldMkLst>
        <pc:picChg chg="add mod modCrop">
          <ac:chgData name="Steven Walker" userId="3b541612-de00-4a39-882f-45539d8f53f2" providerId="ADAL" clId="{257C9C39-22ED-4592-91EC-BDEAC7BA9438}" dt="2024-03-04T14:43:09.737" v="198" actId="1076"/>
          <ac:picMkLst>
            <pc:docMk/>
            <pc:sldMk cId="1398048995" sldId="274"/>
            <ac:picMk id="4" creationId="{E4279859-8227-4B4D-82B9-7D75FA80AC1D}"/>
          </ac:picMkLst>
        </pc:picChg>
      </pc:sldChg>
      <pc:sldChg chg="addSp modSp add">
        <pc:chgData name="Steven Walker" userId="3b541612-de00-4a39-882f-45539d8f53f2" providerId="ADAL" clId="{257C9C39-22ED-4592-91EC-BDEAC7BA9438}" dt="2024-03-04T14:45:01.128" v="207" actId="1076"/>
        <pc:sldMkLst>
          <pc:docMk/>
          <pc:sldMk cId="1287786300" sldId="275"/>
        </pc:sldMkLst>
        <pc:picChg chg="add mod modCrop">
          <ac:chgData name="Steven Walker" userId="3b541612-de00-4a39-882f-45539d8f53f2" providerId="ADAL" clId="{257C9C39-22ED-4592-91EC-BDEAC7BA9438}" dt="2024-03-04T14:44:51.799" v="204" actId="14100"/>
          <ac:picMkLst>
            <pc:docMk/>
            <pc:sldMk cId="1287786300" sldId="275"/>
            <ac:picMk id="4" creationId="{DDBA9AAE-1E1E-478B-BDAD-42254A812213}"/>
          </ac:picMkLst>
        </pc:picChg>
        <pc:picChg chg="add mod modCrop">
          <ac:chgData name="Steven Walker" userId="3b541612-de00-4a39-882f-45539d8f53f2" providerId="ADAL" clId="{257C9C39-22ED-4592-91EC-BDEAC7BA9438}" dt="2024-03-04T14:45:01.128" v="207" actId="1076"/>
          <ac:picMkLst>
            <pc:docMk/>
            <pc:sldMk cId="1287786300" sldId="275"/>
            <ac:picMk id="5" creationId="{2D13D9D1-BD9A-4724-AC38-DE346A580F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1C97-EC39-4FA4-AF0F-62EF8CE1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43B81-034D-4FCE-8355-62315B9BF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74C6-A38A-42A0-A6A5-575C3DCF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A6EF0-131E-4F38-BDF8-AC64CB57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BA30-9716-4D32-9875-E1C86797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1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13AE-4D4F-4C51-A4DE-816A15EA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7487-5A8B-4343-BF4D-9EB13AC82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965B-9AB0-414A-998F-358E82F5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F95BC-8B1F-460F-BF78-F661BE8F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3D70-CD57-4225-B88E-18F5FB2D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7A692-2F14-4219-9C7A-AAF602B5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C8573-2E2E-43DD-9BBD-8D83D1CD7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35D7-8E26-420D-9F31-2A47AF72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0C204-B2DB-40DC-B4DE-87A620F5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18AA2-52A9-47FC-80E1-E5E0C155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9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2863-23B5-479F-AD7F-29AC14CD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68CC-7779-46AF-8C52-41C089B50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AD8C-6527-41A4-A646-56C7EF9D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299A-BF31-4C80-8743-1E0295F3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4425B-DAB6-42C6-A97D-0504A396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93D7-15C6-4CE9-BEFF-33BE06AD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74DBA-BB08-4BFA-B746-FE451809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7075-1B54-412D-B23D-88E0FA51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18D4-BDDA-453D-A3ED-B2D08724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5368D-9706-47A1-BB04-A9C2DEB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AEB2-0B40-4EBC-AFF4-EC2D9D06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0AE6-17C7-4BE9-87AB-924CFE171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B8735-F8FE-4638-ADB0-497A9195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50BC6-9EBA-422B-B7F2-6989353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20B4A-F1B0-4368-83DF-827AB656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D964D-C9FE-4A9A-A09C-1B33FC98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73AA-3DE4-4623-8C73-AE294218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CDC81-0753-4F15-BB01-BECFECC5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35252-AB27-4FA3-9C9E-B073D63F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00D06-0C5A-44EA-AF0D-F707A7805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95362-90EB-41C1-A7C2-AF0841889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F4A11-7CBB-46D5-A10A-14F0B417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C3A32-8D13-456A-9DD5-D40B0063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321D2-9C57-4E24-89D3-456386C3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3DF4-F61B-4A90-84D9-C368EECD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A96AC-6AA7-4FD2-B68E-66F23EB5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DC17-95E3-433E-9DA9-440FA2DA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C87B1-3FF5-49CE-9AE7-A94FC7DD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2B8B4-04A6-4E2F-9118-539AD091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505F2-A20F-4D7B-8D8E-8E350508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C405-B4DE-42C2-A405-5950DCB8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22B4-AFD2-4396-8C46-64F11B21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85F5-2595-4962-9091-3374D64D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D7538-3F87-45C0-A8A0-91E6580A5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6C128-ECDE-463F-B55B-C60B66DD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B61FF-8D64-4F88-865C-53E18376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05EF-9751-45DE-8837-27D64353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2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FBC2-84A9-4CE7-A18D-349B0FF9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AF4E4-48E8-49B9-8CC4-3675537C4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A197D-1EEE-4D3D-BDF3-7CD692769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4E1DB-4E7F-49A4-ADDB-F49C5C5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2321-CFD9-45A6-8EEB-C1A000A5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9236E-8FA9-4A0F-8026-54A6DC97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4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3B49D-544D-4709-8065-48B18D55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99778-DE1B-4C1B-BA4D-BCB9ADDD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A946-D4B2-490F-B06F-31E5E28B9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83DD-5E83-4EB2-A707-14362099DB5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4944-3194-4B07-952B-939C3E9FD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7B24-3B02-4DCD-944F-F16FB4CAE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71DB-3BE0-426B-BA2F-A8EEA954C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3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GIyOMoFpk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818C-A1DD-426E-81EC-7F34E4433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373" y="-600559"/>
            <a:ext cx="9144000" cy="2387600"/>
          </a:xfrm>
        </p:spPr>
        <p:txBody>
          <a:bodyPr/>
          <a:lstStyle/>
          <a:p>
            <a:r>
              <a:rPr lang="en-GB" dirty="0"/>
              <a:t>DT at Grove Lea Primary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246E1-B0E0-4347-BC77-9AE0F429E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Watch this short clip, and think about what Design Technology means to you…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ED82-860E-4CE5-A037-3C4099BF14FD}"/>
              </a:ext>
            </a:extLst>
          </p:cNvPr>
          <p:cNvSpPr/>
          <p:nvPr/>
        </p:nvSpPr>
        <p:spPr>
          <a:xfrm>
            <a:off x="3306967" y="4429919"/>
            <a:ext cx="557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Design and Technology Why It's Important (youtube.com)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C1D1-A4EE-43F1-A1CE-3880B96B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2DEB8-B197-4888-A1E5-DBEE0E1E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A9EEA-E496-4ABC-937C-59596D9A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5" t="29966" r="18118" b="7963"/>
          <a:stretch/>
        </p:blipFill>
        <p:spPr>
          <a:xfrm>
            <a:off x="678730" y="188536"/>
            <a:ext cx="9634194" cy="66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65C4-1BAE-433B-A156-94685BBD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E960-F1DF-4AFC-B0BD-90BA64EE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79859-8227-4B4D-82B9-7D75FA80A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2" t="30103" r="18814" b="11478"/>
          <a:stretch/>
        </p:blipFill>
        <p:spPr>
          <a:xfrm>
            <a:off x="961533" y="518473"/>
            <a:ext cx="9436231" cy="62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7ED8-E86B-479D-95F4-5C516C64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EA3A-9C5B-4574-A1DB-03FEC1D9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A9AAE-1E1E-478B-BDAD-42254A812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2" t="26621" r="21521" b="29760"/>
          <a:stretch/>
        </p:blipFill>
        <p:spPr>
          <a:xfrm>
            <a:off x="160256" y="109946"/>
            <a:ext cx="11004834" cy="5696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3D9D1-BD9A-4724-AC38-DE346A580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5" t="39565" r="21456" b="20984"/>
          <a:stretch/>
        </p:blipFill>
        <p:spPr>
          <a:xfrm>
            <a:off x="5037841" y="3764689"/>
            <a:ext cx="6315959" cy="30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EB3F-0AA2-4ACD-B0C4-764CCFBC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Design Technology?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2B26-2E66-44A4-AE80-61EE1928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5" y="14297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'D&amp;T' </a:t>
            </a:r>
            <a:r>
              <a:rPr lang="en-GB" b="1" dirty="0"/>
              <a:t>stand for Design and technology</a:t>
            </a:r>
            <a:r>
              <a:rPr lang="en-GB" dirty="0"/>
              <a:t>. D&amp;T is a curriculum subject that teaches children about the design of a range of objects, how certain working parts ...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27 Quotes About Design to Get Your Creativity Flowing">
            <a:extLst>
              <a:ext uri="{FF2B5EF4-FFF2-40B4-BE49-F238E27FC236}">
                <a16:creationId xmlns:a16="http://schemas.microsoft.com/office/drawing/2014/main" id="{56D0C6B3-D2C4-4C29-A99D-19A8FB6B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5" y="275526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7 Quotes About Design to Get Your Creativity Flowing">
            <a:extLst>
              <a:ext uri="{FF2B5EF4-FFF2-40B4-BE49-F238E27FC236}">
                <a16:creationId xmlns:a16="http://schemas.microsoft.com/office/drawing/2014/main" id="{D12AF399-4A15-4A35-B44D-BD404E27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55" y="275526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6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805D-2FD4-4084-AED9-0D11B957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9F8D-80C5-46B3-A145-F46ED366C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106EF-CB83-4460-84EA-E1E318B7D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3" t="18419" r="46186" b="24536"/>
          <a:stretch/>
        </p:blipFill>
        <p:spPr>
          <a:xfrm>
            <a:off x="1150070" y="168842"/>
            <a:ext cx="8832916" cy="6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8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30E7-1040-49AA-8217-6D9E6F36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DB42-E1B6-4B15-BEF8-D0934EFBF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DB46D-315F-4582-862B-EA8945CC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7" t="20344" r="46494" b="16207"/>
          <a:stretch/>
        </p:blipFill>
        <p:spPr>
          <a:xfrm>
            <a:off x="1687397" y="459393"/>
            <a:ext cx="8041064" cy="62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7A36-8706-4143-89B3-A45C625F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" y="-154639"/>
            <a:ext cx="10515600" cy="1325563"/>
          </a:xfrm>
        </p:spPr>
        <p:txBody>
          <a:bodyPr/>
          <a:lstStyle/>
          <a:p>
            <a:r>
              <a:rPr lang="en-GB" dirty="0"/>
              <a:t>What jobs can DT lead too?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2592-06C2-4D0E-9BBC-E86EB6FD8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t Gregory's - Design &amp; Technology">
            <a:extLst>
              <a:ext uri="{FF2B5EF4-FFF2-40B4-BE49-F238E27FC236}">
                <a16:creationId xmlns:a16="http://schemas.microsoft.com/office/drawing/2014/main" id="{55DC7A48-7C68-4694-A98F-87F55701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8595"/>
            <a:ext cx="10351416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1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4104-13BA-4F9C-9745-CF3D6468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767"/>
            <a:ext cx="10515600" cy="1325563"/>
          </a:xfrm>
        </p:spPr>
        <p:txBody>
          <a:bodyPr/>
          <a:lstStyle/>
          <a:p>
            <a:r>
              <a:rPr lang="en-GB" dirty="0">
                <a:latin typeface="Kinetic Letters Unjoined" panose="00000500000000000000" pitchFamily="50" charset="0"/>
              </a:rPr>
              <a:t>So, what projects do we do in our school?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7107-1CEE-44E5-975C-2779E0E6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8ACFC-9EA4-465E-9E7A-CD743B885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3" t="30515" r="16882" b="40481"/>
          <a:stretch/>
        </p:blipFill>
        <p:spPr>
          <a:xfrm>
            <a:off x="282804" y="1045796"/>
            <a:ext cx="11743052" cy="28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2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4104-13BA-4F9C-9745-CF3D6468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767"/>
            <a:ext cx="10515600" cy="1325563"/>
          </a:xfrm>
        </p:spPr>
        <p:txBody>
          <a:bodyPr/>
          <a:lstStyle/>
          <a:p>
            <a:r>
              <a:rPr lang="en-GB" dirty="0">
                <a:latin typeface="Kinetic Letters Unjoined" panose="00000500000000000000" pitchFamily="50" charset="0"/>
              </a:rPr>
              <a:t>So, what projects do we do in our school?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7107-1CEE-44E5-975C-2779E0E6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DAD64-CD6F-427A-83F5-89984CE16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6" t="26620" r="21984" b="14640"/>
          <a:stretch/>
        </p:blipFill>
        <p:spPr>
          <a:xfrm>
            <a:off x="1094295" y="798102"/>
            <a:ext cx="10259505" cy="58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82E3-B5D8-419C-B4EF-A6540078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BFD6-97CF-4BC5-A1F3-27F09A1BC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86E80-E8A6-4AD2-9753-588A59640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1" t="27767" r="20979" b="9931"/>
          <a:stretch/>
        </p:blipFill>
        <p:spPr>
          <a:xfrm>
            <a:off x="838200" y="154694"/>
            <a:ext cx="9624768" cy="65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5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22-F6B6-4250-81FE-B6A17BCB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7046-EA8D-4CA5-8A27-0595E836E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FA679-8D19-439C-8E46-DFD6F5035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2" t="28591" r="20052" b="9931"/>
          <a:stretch/>
        </p:blipFill>
        <p:spPr>
          <a:xfrm>
            <a:off x="1027520" y="461913"/>
            <a:ext cx="9775598" cy="61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86727a-1c8e-4f27-8fc8-1f37b8fe09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6D53C4AC4C4692C6448AEB5F73E8" ma:contentTypeVersion="18" ma:contentTypeDescription="Create a new document." ma:contentTypeScope="" ma:versionID="77f2f10aaa30b19b18252856b388ffd6">
  <xsd:schema xmlns:xsd="http://www.w3.org/2001/XMLSchema" xmlns:xs="http://www.w3.org/2001/XMLSchema" xmlns:p="http://schemas.microsoft.com/office/2006/metadata/properties" xmlns:ns3="0786727a-1c8e-4f27-8fc8-1f37b8fe09f0" xmlns:ns4="6f9f99ce-38d5-4e41-b9b9-cf7d467e0f0b" targetNamespace="http://schemas.microsoft.com/office/2006/metadata/properties" ma:root="true" ma:fieldsID="ad3077565cbdde13a6ccd8bd3bebcc58" ns3:_="" ns4:_="">
    <xsd:import namespace="0786727a-1c8e-4f27-8fc8-1f37b8fe09f0"/>
    <xsd:import namespace="6f9f99ce-38d5-4e41-b9b9-cf7d467e0f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6727a-1c8e-4f27-8fc8-1f37b8fe0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f99ce-38d5-4e41-b9b9-cf7d467e0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FDB82-7E06-4DE0-B1FB-3AE562B1A07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f9f99ce-38d5-4e41-b9b9-cf7d467e0f0b"/>
    <ds:schemaRef ds:uri="http://purl.org/dc/elements/1.1/"/>
    <ds:schemaRef ds:uri="0786727a-1c8e-4f27-8fc8-1f37b8fe09f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AB292F-B92A-4D1E-9EA7-320110A6E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B74932-5D66-457C-B8D9-2E24C4FA7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6727a-1c8e-4f27-8fc8-1f37b8fe09f0"/>
    <ds:schemaRef ds:uri="6f9f99ce-38d5-4e41-b9b9-cf7d467e0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101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Kinetic Letters Unjoined</vt:lpstr>
      <vt:lpstr>Office Theme</vt:lpstr>
      <vt:lpstr>DT at Grove Lea Primary </vt:lpstr>
      <vt:lpstr>What is Design Technology? </vt:lpstr>
      <vt:lpstr>PowerPoint Presentation</vt:lpstr>
      <vt:lpstr>PowerPoint Presentation</vt:lpstr>
      <vt:lpstr>What jobs can DT lead too? </vt:lpstr>
      <vt:lpstr>So, what projects do we do in our school? </vt:lpstr>
      <vt:lpstr>So, what projects do we do in our school?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at Grove Lea Primary</dc:title>
  <dc:creator>Steven Walker</dc:creator>
  <cp:lastModifiedBy>Steven Walker</cp:lastModifiedBy>
  <cp:revision>6</cp:revision>
  <dcterms:created xsi:type="dcterms:W3CDTF">2024-02-21T16:19:25Z</dcterms:created>
  <dcterms:modified xsi:type="dcterms:W3CDTF">2024-03-04T14:45:16Z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0x010100B8DF6D53C4AC4C4692C6448AEB5F73E8</vt:lpwstr>
  </property>
</Properties>
</file>